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28" r:id="rId2"/>
    <p:sldId id="321" r:id="rId3"/>
    <p:sldId id="296" r:id="rId4"/>
    <p:sldId id="331" r:id="rId5"/>
    <p:sldId id="332" r:id="rId6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9"/>
    </p:embeddedFont>
    <p:embeddedFont>
      <p:font typeface="맑은 고딕" panose="020B0503020000020004" pitchFamily="34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AE2"/>
    <a:srgbClr val="55C5EB"/>
    <a:srgbClr val="0348A9"/>
    <a:srgbClr val="6F9307"/>
    <a:srgbClr val="2B292A"/>
    <a:srgbClr val="9070D2"/>
    <a:srgbClr val="FA3C94"/>
    <a:srgbClr val="A9DCD7"/>
    <a:srgbClr val="B02F9D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813" autoAdjust="0"/>
  </p:normalViewPr>
  <p:slideViewPr>
    <p:cSldViewPr>
      <p:cViewPr varScale="1">
        <p:scale>
          <a:sx n="78" d="100"/>
          <a:sy n="78" d="100"/>
        </p:scale>
        <p:origin x="1853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462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7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3528" y="4725145"/>
            <a:ext cx="5688632" cy="5760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2929479"/>
            <a:ext cx="8424936" cy="179566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err="1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55C5E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11560" y="4437112"/>
            <a:ext cx="5795664" cy="1392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rgbClr val="55C5E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81922" y="5733257"/>
            <a:ext cx="9042606" cy="1021504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churn analysis for a mobile network company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Team -5         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660A-263E-83FD-BB5C-F8ABFCF2F414}"/>
              </a:ext>
            </a:extLst>
          </p:cNvPr>
          <p:cNvSpPr txBox="1"/>
          <p:nvPr/>
        </p:nvSpPr>
        <p:spPr>
          <a:xfrm>
            <a:off x="281922" y="1124744"/>
            <a:ext cx="3353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Statement: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A wireless services company wants to reduce its customer churn rate as retaining existing customers is more economical than obtaining a new customer.</a:t>
            </a:r>
          </a:p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In our analysis, we study customer behavior and usage trends across 3 months to come up with insights &amp;  recommendations to reduce customer churn.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77BC5-BAA4-42CA-1C41-8FB567E9531F}"/>
              </a:ext>
            </a:extLst>
          </p:cNvPr>
          <p:cNvSpPr txBox="1"/>
          <p:nvPr/>
        </p:nvSpPr>
        <p:spPr>
          <a:xfrm flipH="1">
            <a:off x="6053766" y="6119336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Kavyasree Kanakaveedu peta</a:t>
            </a:r>
          </a:p>
          <a:p>
            <a:r>
              <a:rPr lang="en-US" sz="1400" dirty="0"/>
              <a:t>Chethana </a:t>
            </a:r>
            <a:r>
              <a:rPr lang="en-US" sz="1400" dirty="0" err="1"/>
              <a:t>Bohini</a:t>
            </a:r>
            <a:r>
              <a:rPr lang="en-US" sz="1400" dirty="0"/>
              <a:t> Srinivas</a:t>
            </a:r>
          </a:p>
          <a:p>
            <a:r>
              <a:rPr lang="en-US" sz="1400" dirty="0"/>
              <a:t>Karthik </a:t>
            </a:r>
            <a:r>
              <a:rPr lang="en-US" sz="1400" dirty="0" err="1"/>
              <a:t>Lalisetti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i="0" dirty="0"/>
              <a:t>Initial Dataset:</a:t>
            </a:r>
          </a:p>
          <a:p>
            <a:endParaRPr lang="en-US" altLang="ko-KR" sz="1800" i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i="0" dirty="0"/>
              <a:t>Dataset has 6th,7th and 8th months of customer usage records with churn behavior in 9th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i="0" dirty="0"/>
              <a:t>Dataset has 21 categorical columns and  175 continuous columns.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i="0" dirty="0"/>
              <a:t>The columns mainly indicate customers SMS, call , reload and data usage in the past three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i="0" dirty="0"/>
              <a:t>Data set shape : (66469, 196)</a:t>
            </a:r>
          </a:p>
          <a:p>
            <a:pPr marL="0" indent="0"/>
            <a:endParaRPr lang="en-US" altLang="ko-KR" sz="1800" i="0" dirty="0"/>
          </a:p>
          <a:p>
            <a:pPr marL="0" indent="0"/>
            <a:r>
              <a:rPr lang="en-US" altLang="ko-KR" sz="1800" i="0" dirty="0"/>
              <a:t>Final dataset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i="0" dirty="0"/>
              <a:t>Data shape after preprocessing is (66469,70)</a:t>
            </a:r>
          </a:p>
          <a:p>
            <a:pPr marL="0" indent="0"/>
            <a:r>
              <a:rPr lang="en-US" altLang="ko-KR" sz="1800" i="0" dirty="0"/>
              <a:t>     </a:t>
            </a:r>
          </a:p>
          <a:p>
            <a:pPr marL="0" indent="0"/>
            <a:r>
              <a:rPr lang="en-US" altLang="ko-KR" sz="1800" i="0" dirty="0"/>
              <a:t>Target variable: Churn of the customer in 9th month.</a:t>
            </a:r>
          </a:p>
          <a:p>
            <a:r>
              <a:rPr lang="en-US" altLang="ko-KR" sz="1800" i="0" dirty="0"/>
              <a:t>1 indicates that customer is leaving.</a:t>
            </a:r>
          </a:p>
          <a:p>
            <a:r>
              <a:rPr lang="en-US" altLang="ko-KR" sz="1800" i="0" dirty="0"/>
              <a:t>0 indicates that customer is staying.</a:t>
            </a:r>
          </a:p>
          <a:p>
            <a:endParaRPr lang="en-US" altLang="ko-KR" sz="1800" i="0" dirty="0"/>
          </a:p>
          <a:p>
            <a:endParaRPr lang="en-US" altLang="ko-KR" sz="1800" i="0" baseline="30000" dirty="0"/>
          </a:p>
          <a:p>
            <a:endParaRPr lang="en-US" altLang="ko-KR" sz="1800" i="0" baseline="30000" dirty="0"/>
          </a:p>
          <a:p>
            <a:endParaRPr lang="en-US" altLang="ko-KR" sz="1800" i="0" baseline="30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the data set: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4759D-AE42-4A69-A870-8A2C4CA5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221088"/>
            <a:ext cx="1897544" cy="18365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Customer behavior: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19699-29B2-C5E9-B7F0-AF8E6EB169B6}"/>
              </a:ext>
            </a:extLst>
          </p:cNvPr>
          <p:cNvSpPr txBox="1"/>
          <p:nvPr/>
        </p:nvSpPr>
        <p:spPr>
          <a:xfrm>
            <a:off x="251520" y="1124744"/>
            <a:ext cx="856895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The user spending for consumers who made outgoing calls and who left the company is decreasing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gradually from 6</a:t>
            </a:r>
            <a:r>
              <a:rPr lang="en-US" sz="1600" b="0" i="0" baseline="30000" dirty="0">
                <a:solidFill>
                  <a:srgbClr val="000000"/>
                </a:solidFill>
                <a:effectLst/>
                <a:latin typeface="+mj-lt"/>
              </a:rPr>
              <a:t>th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to 8</a:t>
            </a:r>
            <a:r>
              <a:rPr lang="en-US" sz="1600" b="0" i="0" baseline="30000" dirty="0">
                <a:solidFill>
                  <a:srgbClr val="000000"/>
                </a:solidFill>
                <a:effectLst/>
                <a:latin typeface="+mj-lt"/>
              </a:rPr>
              <a:t>th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Among the customers retaining also user spending with outgoing calls declined a little.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But relatively user spending for customers who are not leaving the company but do not have outgoing calls is increasing each passing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This might be due to the increase in data usage.</a:t>
            </a:r>
          </a:p>
          <a:p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+mj-lt"/>
              </a:rPr>
              <a:t>Observations and Recommendation:</a:t>
            </a: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     T</a:t>
            </a:r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o increase the user spending among non-churned customers and to retain existing customers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who have no outgoing calls, including plans that offer better coverage on data and less coverage on outgoing calls with relatively lower plan prices </a:t>
            </a:r>
            <a:r>
              <a:rPr lang="en-US" sz="1600" b="1" dirty="0">
                <a:solidFill>
                  <a:srgbClr val="000000"/>
                </a:solidFill>
                <a:effectLst/>
                <a:latin typeface="+mj-lt"/>
              </a:rPr>
              <a:t>depending on their previous user spending</a:t>
            </a:r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endParaRPr lang="ko-KR" alt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9E5D5-C226-DAE2-F560-AE18418F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4" y="4149080"/>
            <a:ext cx="2826925" cy="2275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51954-31CB-4067-31E2-E257B4C9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11" y="4204733"/>
            <a:ext cx="2736304" cy="2205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84CEB-8E85-CBD8-822A-BEB787FA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20" y="4171350"/>
            <a:ext cx="2569156" cy="2275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47FB-3692-1CD6-1645-A878A31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behavior: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0DDE-861F-8F15-F1B9-0DE803AD1E9E}"/>
              </a:ext>
            </a:extLst>
          </p:cNvPr>
          <p:cNvSpPr txBox="1"/>
          <p:nvPr/>
        </p:nvSpPr>
        <p:spPr>
          <a:xfrm>
            <a:off x="484372" y="1412776"/>
            <a:ext cx="79760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User spending and re-load have been drastically decreased in the month prior</a:t>
            </a: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to churn(August) for both continuing and leaving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This may be due to user dissatisfaction during the period or change in coverage plans.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+mj-lt"/>
              </a:rPr>
              <a:t>Observations and Recommendation: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+mj-lt"/>
              </a:rPr>
              <a:t> The company should try to improve customer experience through better network coverage. </a:t>
            </a: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Offering 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discounts for each reload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and decreasing per call, per SMS charge would help retain </a:t>
            </a:r>
          </a:p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customers and also attract new customers.</a:t>
            </a:r>
            <a:endParaRPr lang="en-US" sz="1600" b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0FB29-9367-0884-7B79-556A8684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6" y="3690899"/>
            <a:ext cx="8363272" cy="23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5082-1E02-6E80-802A-5AFA1B79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behavior: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A9422-FCD7-F37C-CA59-AABE35BC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32475"/>
            <a:ext cx="2782147" cy="2216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B5B12-73B3-B422-0B2E-FB40B03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75" y="3892710"/>
            <a:ext cx="2592288" cy="2346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A143E-BF99-E80C-FFED-4430E344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59" y="3998902"/>
            <a:ext cx="2717980" cy="2148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28F2F5-11F9-8C83-78FA-82C4CD6E1FD0}"/>
              </a:ext>
            </a:extLst>
          </p:cNvPr>
          <p:cNvSpPr txBox="1"/>
          <p:nvPr/>
        </p:nvSpPr>
        <p:spPr>
          <a:xfrm flipH="1">
            <a:off x="611560" y="1295049"/>
            <a:ext cx="7920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     The majority of the customers spent 0 to 0.5 units of currency for each minute of outgoing call. From the graph, we can see there are more customers in this range who are both </a:t>
            </a:r>
          </a:p>
          <a:p>
            <a:r>
              <a:rPr lang="en-US" sz="1600" dirty="0">
                <a:latin typeface="+mj-lt"/>
              </a:rPr>
              <a:t>churners and non-churners. But relatively, churners are more.</a:t>
            </a:r>
          </a:p>
          <a:p>
            <a:endParaRPr lang="en-US" sz="1600" dirty="0">
              <a:latin typeface="+mj-lt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+mj-lt"/>
              </a:rPr>
              <a:t>Observations and Recommendation: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1600" dirty="0">
                <a:latin typeface="+mj-lt"/>
              </a:rPr>
              <a:t>  An optimal usage plan should be implemented such that the </a:t>
            </a:r>
            <a:r>
              <a:rPr lang="en-US" sz="1600" b="1" dirty="0">
                <a:latin typeface="+mj-lt"/>
              </a:rPr>
              <a:t>per minute price should be less </a:t>
            </a:r>
          </a:p>
          <a:p>
            <a:r>
              <a:rPr lang="en-US" sz="1600" b="1" dirty="0">
                <a:latin typeface="+mj-lt"/>
              </a:rPr>
              <a:t>than 0.3</a:t>
            </a:r>
            <a:r>
              <a:rPr lang="en-US" sz="1600" dirty="0">
                <a:latin typeface="+mj-lt"/>
              </a:rPr>
              <a:t>. This will affect the customer base in such a way that non-churners </a:t>
            </a:r>
          </a:p>
          <a:p>
            <a:r>
              <a:rPr lang="en-US" sz="1600" dirty="0">
                <a:latin typeface="+mj-lt"/>
              </a:rPr>
              <a:t>spending's would be decreased to a certain extent and yet we will retain all the churners but provide them low-cost plan and let them use more.</a:t>
            </a:r>
          </a:p>
        </p:txBody>
      </p:sp>
    </p:spTree>
    <p:extLst>
      <p:ext uri="{BB962C8B-B14F-4D97-AF65-F5344CB8AC3E}">
        <p14:creationId xmlns:p14="http://schemas.microsoft.com/office/powerpoint/2010/main" val="309813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399"/>
      </a:hlink>
      <a:folHlink>
        <a:srgbClr val="FF3399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29472</TotalTime>
  <Words>507</Words>
  <Application>Microsoft Office PowerPoint</Application>
  <PresentationFormat>On-screen Show (4:3)</PresentationFormat>
  <Paragraphs>55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 Light</vt:lpstr>
      <vt:lpstr>Noto Sans</vt:lpstr>
      <vt:lpstr>Calibri</vt:lpstr>
      <vt:lpstr>굴림체</vt:lpstr>
      <vt:lpstr>Arial</vt:lpstr>
      <vt:lpstr>맑은 고딕</vt:lpstr>
      <vt:lpstr>Office 테마</vt:lpstr>
      <vt:lpstr>Customer churn analysis for a mobile network company                                              Team -5         </vt:lpstr>
      <vt:lpstr>Summary of the data set:</vt:lpstr>
      <vt:lpstr>Customer behavior:</vt:lpstr>
      <vt:lpstr>Customer behavior:</vt:lpstr>
      <vt:lpstr>Customer behavior: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Kanakaveedu Peta, Kavyasree</cp:lastModifiedBy>
  <cp:revision>4</cp:revision>
  <dcterms:created xsi:type="dcterms:W3CDTF">2010-02-01T08:03:16Z</dcterms:created>
  <dcterms:modified xsi:type="dcterms:W3CDTF">2023-02-03T17:21:46Z</dcterms:modified>
  <cp:category>www.slidemembers.com</cp:category>
</cp:coreProperties>
</file>